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  <p:sldMasterId id="2147483661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75" autoAdjust="0"/>
    <p:restoredTop sz="54910" autoAdjust="0"/>
  </p:normalViewPr>
  <p:slideViewPr>
    <p:cSldViewPr snapToGrid="0">
      <p:cViewPr varScale="1">
        <p:scale>
          <a:sx n="62" d="100"/>
          <a:sy n="62" d="100"/>
        </p:scale>
        <p:origin x="17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Visual Relationship Detection</a:t>
            </a:r>
            <a:endParaRPr dirty="0"/>
          </a:p>
        </p:txBody>
      </p:sp>
      <p:sp>
        <p:nvSpPr>
          <p:cNvPr id="99" name="Google Shape;9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413a5eae7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413a5eae7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8" name="Google Shape;108;g10413a5eae7_0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413a5eae7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413a5eae7_0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endParaRPr dirty="0"/>
          </a:p>
        </p:txBody>
      </p:sp>
      <p:sp>
        <p:nvSpPr>
          <p:cNvPr id="116" name="Google Shape;116;g10413a5eae7_0_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413a5eae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413a5eae7_0_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" name="Google Shape;124;g10413a5eae7_0_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3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413a5eae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413a5eae7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" name="Google Shape;146;g10413a5eae7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0413a5eae7_3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0413a5eae7_3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10413a5eae7_3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413a5eae7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413a5eae7_4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/>
            <a:endParaRPr dirty="0"/>
          </a:p>
        </p:txBody>
      </p:sp>
      <p:sp>
        <p:nvSpPr>
          <p:cNvPr id="168" name="Google Shape;168;g10413a5eae7_4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2" name="Google Shape;102;p15" descr="Phoroptor"/>
          <p:cNvPicPr preferRelativeResize="0"/>
          <p:nvPr/>
        </p:nvPicPr>
        <p:blipFill rotWithShape="1">
          <a:blip r:embed="rId5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Malgun Gothic"/>
              <a:buNone/>
            </a:pPr>
            <a:r>
              <a:rPr lang="en-US">
                <a:solidFill>
                  <a:srgbClr val="FFFFFF"/>
                </a:solidFill>
              </a:rPr>
              <a:t>Visual Relationship Detection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-US">
                <a:solidFill>
                  <a:srgbClr val="FFFFFF"/>
                </a:solidFill>
              </a:rPr>
              <a:t>Chanwoong john and chaiyeen oh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" name="녹음한 소리">
            <a:hlinkClick r:id="" action="ppaction://media"/>
            <a:extLst>
              <a:ext uri="{FF2B5EF4-FFF2-40B4-BE49-F238E27FC236}">
                <a16:creationId xmlns:a16="http://schemas.microsoft.com/office/drawing/2014/main" id="{3B8B12D8-52AA-42A3-80EE-BD0E9BCA45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2318" y="4866896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100"/>
    </mc:Choice>
    <mc:Fallback xmlns="">
      <p:transition spd="slow" advClick="0" advTm="5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4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838200" y="316139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</a:t>
            </a:r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0" y="5827267"/>
            <a:ext cx="12192000" cy="472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100" dirty="0"/>
              <a:t>relationship between objects has more significant interpretation than the objects itself</a:t>
            </a:r>
            <a:endParaRPr sz="2100" dirty="0"/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688" y="2080725"/>
            <a:ext cx="12079313" cy="282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4000"/>
    </mc:Choice>
    <mc:Fallback xmlns="">
      <p:transition spd="slow" advClick="0" advTm="34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Motivation &amp; Usage</a:t>
            </a: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62000" y="1825625"/>
            <a:ext cx="48435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Multi-modal AI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Image Retrieval </a:t>
            </a:r>
            <a:endParaRPr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local computer, website, GIF search bar</a:t>
            </a:r>
            <a:endParaRPr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detect accidents in factory</a:t>
            </a:r>
            <a:endParaRPr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generate description of the images or videos without an audio</a:t>
            </a:r>
            <a:endParaRPr/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2176" y="1875375"/>
            <a:ext cx="5672002" cy="385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100"/>
    </mc:Choice>
    <mc:Fallback xmlns="">
      <p:transition spd="slow" advTm="491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>
            <a:spLocks noGrp="1"/>
          </p:cNvSpPr>
          <p:nvPr>
            <p:ph type="title"/>
          </p:nvPr>
        </p:nvSpPr>
        <p:spPr>
          <a:xfrm>
            <a:off x="838200" y="280458"/>
            <a:ext cx="10515600" cy="615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State-of-Art</a:t>
            </a:r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838200" y="1410900"/>
            <a:ext cx="10867200" cy="76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1. Human Pose Estimation			    	2. Secondary Regions</a:t>
            </a:r>
            <a:endParaRPr/>
          </a:p>
        </p:txBody>
      </p:sp>
      <p:sp>
        <p:nvSpPr>
          <p:cNvPr id="128" name="Google Shape;128;p18"/>
          <p:cNvSpPr txBox="1"/>
          <p:nvPr/>
        </p:nvSpPr>
        <p:spPr>
          <a:xfrm>
            <a:off x="1562150" y="6143150"/>
            <a:ext cx="259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Malgun Gothic"/>
                <a:ea typeface="Malgun Gothic"/>
                <a:cs typeface="Malgun Gothic"/>
                <a:sym typeface="Malgun Gothic"/>
              </a:rPr>
              <a:t>Person ride horse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Malgun Gothic"/>
                <a:ea typeface="Malgun Gothic"/>
                <a:cs typeface="Malgun Gothic"/>
                <a:sym typeface="Malgun Gothic"/>
              </a:rPr>
              <a:t>Features from human poses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7438825" y="6143150"/>
            <a:ext cx="3216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Malgun Gothic"/>
                <a:ea typeface="Malgun Gothic"/>
                <a:cs typeface="Malgun Gothic"/>
                <a:sym typeface="Malgun Gothic"/>
              </a:rPr>
              <a:t>Person ride horse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Malgun Gothic"/>
                <a:ea typeface="Malgun Gothic"/>
                <a:cs typeface="Malgun Gothic"/>
                <a:sym typeface="Malgun Gothic"/>
              </a:rPr>
              <a:t>Union Box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8100" y="1954100"/>
            <a:ext cx="3145725" cy="414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89150" y="1954100"/>
            <a:ext cx="3835901" cy="389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100"/>
    </mc:Choice>
    <mc:Fallback xmlns="">
      <p:transition spd="slow" advTm="471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388500" y="181150"/>
            <a:ext cx="105156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algun Gothic"/>
              <a:buNone/>
            </a:pPr>
            <a:r>
              <a:rPr lang="en-US"/>
              <a:t>Our Approach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pic>
        <p:nvPicPr>
          <p:cNvPr id="137" name="Google Shape;13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7150" y="971625"/>
            <a:ext cx="9675674" cy="430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 txBox="1"/>
          <p:nvPr/>
        </p:nvSpPr>
        <p:spPr>
          <a:xfrm>
            <a:off x="548975" y="5356750"/>
            <a:ext cx="24426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AutoNum type="arabicPeriod"/>
            </a:pPr>
            <a:r>
              <a:rPr lang="en-US" b="1">
                <a:latin typeface="Malgun Gothic"/>
                <a:ea typeface="Malgun Gothic"/>
                <a:cs typeface="Malgun Gothic"/>
                <a:sym typeface="Malgun Gothic"/>
              </a:rPr>
              <a:t>Detect persons and object instances using RCNN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-"/>
            </a:pPr>
            <a:r>
              <a:rPr lang="en-US" b="1">
                <a:latin typeface="Malgun Gothic"/>
                <a:ea typeface="Malgun Gothic"/>
                <a:cs typeface="Malgun Gothic"/>
                <a:sym typeface="Malgun Gothic"/>
              </a:rPr>
              <a:t>EX. person, surfboard, bird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4073575" y="5356750"/>
            <a:ext cx="41184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Malgun Gothic"/>
                <a:ea typeface="Malgun Gothic"/>
                <a:cs typeface="Malgun Gothic"/>
                <a:sym typeface="Malgun Gothic"/>
              </a:rPr>
              <a:t>2. construct three types of prediction models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-"/>
            </a:pPr>
            <a:r>
              <a:rPr lang="en-US" b="1">
                <a:latin typeface="Malgun Gothic"/>
                <a:ea typeface="Malgun Gothic"/>
                <a:cs typeface="Malgun Gothic"/>
                <a:sym typeface="Malgun Gothic"/>
              </a:rPr>
              <a:t>predicts interaction based on object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-"/>
            </a:pPr>
            <a:r>
              <a:rPr lang="en-US" b="1">
                <a:latin typeface="Malgun Gothic"/>
                <a:ea typeface="Malgun Gothic"/>
                <a:cs typeface="Malgun Gothic"/>
                <a:sym typeface="Malgun Gothic"/>
              </a:rPr>
              <a:t>detect interaction based on human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-"/>
            </a:pPr>
            <a:r>
              <a:rPr lang="en-US" b="1">
                <a:latin typeface="Malgun Gothic"/>
                <a:ea typeface="Malgun Gothic"/>
                <a:cs typeface="Malgun Gothic"/>
                <a:sym typeface="Malgun Gothic"/>
              </a:rPr>
              <a:t>detect spatial relationship between a person and object 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3266363" y="5429050"/>
            <a:ext cx="525900" cy="40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9"/>
          <p:cNvSpPr txBox="1"/>
          <p:nvPr/>
        </p:nvSpPr>
        <p:spPr>
          <a:xfrm>
            <a:off x="8915400" y="5356750"/>
            <a:ext cx="30576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Malgun Gothic"/>
                <a:ea typeface="Malgun Gothic"/>
                <a:cs typeface="Malgun Gothic"/>
                <a:sym typeface="Malgun Gothic"/>
              </a:rPr>
              <a:t>3. extract most closely related output by computing confidence score which depends on the confidence for the individual object detections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8271913" y="5429050"/>
            <a:ext cx="525900" cy="400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100"/>
    </mc:Choice>
    <mc:Fallback xmlns="">
      <p:transition spd="slow" advTm="511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951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en-US" dirty="0"/>
              <a:t>Our Approach - Scoring</a:t>
            </a:r>
            <a:endParaRPr dirty="0"/>
          </a:p>
        </p:txBody>
      </p:sp>
      <p:sp>
        <p:nvSpPr>
          <p:cNvPr id="149" name="Google Shape;149;p20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5032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		</a:t>
            </a:r>
            <a:r>
              <a:rPr lang="en-US" sz="2000" dirty="0"/>
              <a:t>	score for each action from the number of possible actions</a:t>
            </a:r>
            <a:endParaRPr sz="2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/>
              <a:t>			confidence for the individual object detections</a:t>
            </a:r>
            <a:endParaRPr sz="2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/>
              <a:t>			interaction prediction based on the appearance of the person</a:t>
            </a:r>
            <a:endParaRPr sz="2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/>
              <a:t>			spatial relationship between the person and the object</a:t>
            </a:r>
            <a:endParaRPr sz="2000" dirty="0"/>
          </a:p>
        </p:txBody>
      </p:sp>
      <p:pic>
        <p:nvPicPr>
          <p:cNvPr id="150" name="Google Shape;1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6499" y="1690818"/>
            <a:ext cx="6839012" cy="132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4275" y="3718538"/>
            <a:ext cx="457200" cy="44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5675" y="4530175"/>
            <a:ext cx="914400" cy="469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85675" y="5450188"/>
            <a:ext cx="914400" cy="357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/>
          <p:cNvPicPr preferRelativeResize="0"/>
          <p:nvPr/>
        </p:nvPicPr>
        <p:blipFill rotWithShape="1">
          <a:blip r:embed="rId7">
            <a:alphaModFix/>
          </a:blip>
          <a:srcRect r="2467"/>
          <a:stretch/>
        </p:blipFill>
        <p:spPr>
          <a:xfrm>
            <a:off x="10988040" y="5251632"/>
            <a:ext cx="731520" cy="397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14275" y="6194288"/>
            <a:ext cx="457200" cy="529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100"/>
    </mc:Choice>
    <mc:Fallback xmlns="">
      <p:transition spd="slow" advTm="691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 dirty="0"/>
              <a:t>Multiple Interaction				2. Multiple human object</a:t>
            </a:r>
            <a:endParaRPr sz="2000" dirty="0"/>
          </a:p>
        </p:txBody>
      </p: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250" y="2571875"/>
            <a:ext cx="3729076" cy="345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4000" y="2849036"/>
            <a:ext cx="5469801" cy="289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000"/>
    </mc:Choice>
    <mc:Fallback xmlns="">
      <p:transition spd="slow" advTm="58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>
            <a:spLocks noGrp="1"/>
          </p:cNvSpPr>
          <p:nvPr>
            <p:ph type="title"/>
          </p:nvPr>
        </p:nvSpPr>
        <p:spPr>
          <a:xfrm>
            <a:off x="6504500" y="351000"/>
            <a:ext cx="65745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Thank You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1" name="Google Shape;171;p22"/>
          <p:cNvSpPr txBox="1">
            <a:spLocks noGrp="1"/>
          </p:cNvSpPr>
          <p:nvPr>
            <p:ph type="body" idx="1"/>
          </p:nvPr>
        </p:nvSpPr>
        <p:spPr>
          <a:xfrm>
            <a:off x="0" y="1825625"/>
            <a:ext cx="121920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213</Words>
  <Application>Microsoft Office PowerPoint</Application>
  <PresentationFormat>와이드스크린</PresentationFormat>
  <Paragraphs>47</Paragraphs>
  <Slides>8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Malgun Gothic</vt:lpstr>
      <vt:lpstr>Arial</vt:lpstr>
      <vt:lpstr>Office 테마</vt:lpstr>
      <vt:lpstr>Office 테마</vt:lpstr>
      <vt:lpstr>Visual Relationship Detection</vt:lpstr>
      <vt:lpstr>Problem</vt:lpstr>
      <vt:lpstr>Motivation &amp; Usage</vt:lpstr>
      <vt:lpstr>Current State-of-Art</vt:lpstr>
      <vt:lpstr>Our Approach  </vt:lpstr>
      <vt:lpstr>Our Approach - Scoring</vt:lpstr>
      <vt:lpstr>Results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Relationship Detection</dc:title>
  <dc:creator>chaiyeen</dc:creator>
  <cp:lastModifiedBy>CHANWOONG JHON</cp:lastModifiedBy>
  <cp:revision>10</cp:revision>
  <dcterms:modified xsi:type="dcterms:W3CDTF">2021-12-17T02:39:29Z</dcterms:modified>
</cp:coreProperties>
</file>